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p:scale>
          <a:sx n="110" d="100"/>
          <a:sy n="110" d="100"/>
        </p:scale>
        <p:origin x="-1830" y="84"/>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18/01/2021</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18/01/2021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18/01/2021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18/01/2021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18/01/2021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18/01/2021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18/01/2021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18/01/2021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18/01/2021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18/01/2021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18/01/2021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18/01/2021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18/01/2021</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smtClean="0"/>
              <a:t>2021/2022</a:t>
            </a:r>
            <a:endParaRPr lang="fr-FR" sz="1400" b="1" dirty="0" smtClean="0"/>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smtClean="0"/>
              <a:t>Contact bourses scolaires</a:t>
            </a:r>
          </a:p>
          <a:p>
            <a:pPr marL="342900" indent="-342900" algn="ctr"/>
            <a:endParaRPr lang="fr-FR" sz="800" b="1" dirty="0"/>
          </a:p>
          <a:p>
            <a:pPr marL="342900" indent="-342900" algn="ctr"/>
            <a:r>
              <a:rPr lang="fr-FR" sz="600"/>
              <a:t>SERVICE </a:t>
            </a:r>
            <a:r>
              <a:rPr lang="fr-FR" sz="600" smtClean="0"/>
              <a:t>SOCIAL</a:t>
            </a:r>
          </a:p>
          <a:p>
            <a:pPr marL="342900" indent="-342900" algn="ctr"/>
            <a:endParaRPr lang="fr-FR" sz="600" dirty="0"/>
          </a:p>
          <a:p>
            <a:pPr marL="342900" indent="-342900"/>
            <a:r>
              <a:rPr lang="fr-FR" sz="600" dirty="0"/>
              <a:t>Tél   20 20 137</a:t>
            </a:r>
          </a:p>
          <a:p>
            <a:pPr marL="342900" indent="-342900"/>
            <a:r>
              <a:rPr lang="fr-FR" sz="600" dirty="0"/>
              <a:t>Mèl social.port-louis-amba@diplomatie.gouv.fr</a:t>
            </a:r>
          </a:p>
          <a:p>
            <a:pPr algn="ct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b="1" dirty="0" smtClean="0"/>
              <a:t> Année scolaire</a:t>
            </a:r>
          </a:p>
          <a:p>
            <a:pPr marL="342900" indent="-342900" algn="ctr"/>
            <a:endParaRPr lang="fr-FR" sz="600" b="1" dirty="0"/>
          </a:p>
          <a:p>
            <a:pPr marL="342900" indent="-342900" algn="ctr"/>
            <a:r>
              <a:rPr lang="fr-FR" sz="600" b="1" dirty="0" smtClean="0"/>
              <a:t>2021/2022</a:t>
            </a:r>
            <a:endParaRPr lang="fr-FR" sz="600" dirty="0" smtClean="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smtClean="0"/>
              <a:t>Date limite de dépôt</a:t>
            </a:r>
          </a:p>
          <a:p>
            <a:pPr indent="9525" algn="ctr"/>
            <a:endParaRPr lang="fr-FR" sz="600" dirty="0"/>
          </a:p>
          <a:p>
            <a:pPr indent="9525" algn="ctr"/>
            <a:r>
              <a:rPr lang="fr-FR" sz="600" dirty="0" smtClean="0"/>
              <a:t>03/03 2022</a:t>
            </a: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720</Words>
  <Application>Microsoft Office PowerPoint</Application>
  <PresentationFormat>Personnalisé</PresentationFormat>
  <Paragraphs>230</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STARACI Catherine</cp:lastModifiedBy>
  <cp:revision>87</cp:revision>
  <cp:lastPrinted>2018-12-18T16:41:38Z</cp:lastPrinted>
  <dcterms:created xsi:type="dcterms:W3CDTF">2012-12-06T20:40:38Z</dcterms:created>
  <dcterms:modified xsi:type="dcterms:W3CDTF">2021-01-18T05:43:50Z</dcterms:modified>
</cp:coreProperties>
</file>